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VA TUTTO BENE? PERFETTO!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COSÌ NON FOSSE, RENDERE UN PRODOTTO PARTNER È MOLTO SEMPLICE.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PREPARA IL PACCO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Quest‘ordine ti è stato inviato da un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nostro Partner. Se vuoi fare un reso,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utilizza le etichette incluse nella scatola.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1"/>
            <a:ext cx="3892800" cy="183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RESO</a:t>
            </a:r>
            <a:endParaRPr b="0" i="0" sz="12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de-DE" sz="900">
                <a:solidFill>
                  <a:schemeClr val="dk1"/>
                </a:solidFill>
              </a:rPr>
              <a:t>Puoi effetuare il tuo ordine entro 30 giorni consegnando </a:t>
            </a:r>
            <a:br>
              <a:rPr lang="de-DE" sz="900">
                <a:solidFill>
                  <a:schemeClr val="dk1"/>
                </a:solidFill>
              </a:rPr>
            </a:br>
            <a:r>
              <a:rPr lang="de-DE" sz="900">
                <a:solidFill>
                  <a:schemeClr val="dk1"/>
                </a:solidFill>
              </a:rPr>
              <a:t>il pacco a un </a:t>
            </a:r>
            <a:r>
              <a:rPr b="1" lang="de-DE" sz="900">
                <a:solidFill>
                  <a:schemeClr val="dk1"/>
                </a:solidFill>
              </a:rPr>
              <a:t>Punto Poste di Poste Italiane</a:t>
            </a:r>
            <a:r>
              <a:rPr lang="de-DE" sz="900">
                <a:solidFill>
                  <a:schemeClr val="dk1"/>
                </a:solidFill>
              </a:rPr>
              <a:t>.</a:t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chemeClr val="dk1"/>
                </a:solidFill>
              </a:rPr>
              <a:t>I</a:t>
            </a:r>
            <a:r>
              <a:rPr b="1" i="0" lang="de-DE" sz="900" u="none" cap="none" strike="noStrike">
                <a:solidFill>
                  <a:schemeClr val="dk1"/>
                </a:solidFill>
              </a:rPr>
              <a:t>MPORTANTE</a:t>
            </a:r>
            <a:r>
              <a:rPr i="0" lang="de-DE" sz="900" u="none" cap="none" strike="noStrike">
                <a:solidFill>
                  <a:schemeClr val="dk1"/>
                </a:solidFill>
              </a:rPr>
              <a:t>. Rendi il tuo ordine</a:t>
            </a:r>
            <a:endParaRPr i="0" sz="9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i="0" lang="de-DE" sz="900" u="none" cap="none" strike="noStrike">
                <a:solidFill>
                  <a:schemeClr val="dk1"/>
                </a:solidFill>
              </a:rPr>
              <a:t>direttamente al partner e non a Zalando.</a:t>
            </a:r>
            <a:endParaRPr i="0" sz="900" u="none" cap="none" strike="noStrike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Per i resi, utilizza l'etichetta di reso inclusa nella confezione originale. L’utilizzo di un’etichetta non corretta potrebbe causare errori di indirizzamento del reso e quindi ritardi nell’elaborazione del tuo rimborso.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6865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RIMBORSO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Quando il partner riceverà il tuo ordine,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 invierà una conferma via email.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procederà al rimborso.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*Hai perso le etichette di reso? Hai altre domande? Puoi trovare le risposte qui: https://www.zalando.it/aiuto.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38250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617960" y="269000"/>
            <a:ext cx="2074314" cy="38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